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625" autoAdjust="0"/>
  </p:normalViewPr>
  <p:slideViewPr>
    <p:cSldViewPr>
      <p:cViewPr varScale="1">
        <p:scale>
          <a:sx n="72" d="100"/>
          <a:sy n="72" d="100"/>
        </p:scale>
        <p:origin x="-13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67A7A-54BC-4A69-80E6-050DEB65FB0E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2A43D-6A69-458D-A06C-3676B8C781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2A43D-6A69-458D-A06C-3676B8C781D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Fabian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2A43D-6A69-458D-A06C-3676B8C781D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Fabian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2A43D-6A69-458D-A06C-3676B8C781D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Jared. Discuss iterative</a:t>
            </a:r>
            <a:r>
              <a:rPr lang="en-US" baseline="0" dirty="0" smtClean="0"/>
              <a:t> </a:t>
            </a:r>
            <a:r>
              <a:rPr lang="en-US" dirty="0" smtClean="0"/>
              <a:t>requirements</a:t>
            </a:r>
            <a:r>
              <a:rPr lang="en-US" baseline="0" dirty="0" smtClean="0"/>
              <a:t> gathering phase.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2A43D-6A69-458D-A06C-3676B8C781D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2A43D-6A69-458D-A06C-3676B8C781D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2A43D-6A69-458D-A06C-3676B8C781D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Fabian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2A43D-6A69-458D-A06C-3676B8C781D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Jared: Discuss</a:t>
            </a:r>
            <a:r>
              <a:rPr lang="en-US" baseline="0" dirty="0" smtClean="0"/>
              <a:t> how these technologies were chosen</a:t>
            </a:r>
          </a:p>
          <a:p>
            <a:r>
              <a:rPr lang="en-US" baseline="0" dirty="0" smtClean="0"/>
              <a:t>Kyle: Development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2A43D-6A69-458D-A06C-3676B8C781D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Adam: Model View Controller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2A43D-6A69-458D-A06C-3676B8C781D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2A43D-6A69-458D-A06C-3676B8C781D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958280-B1F8-4DAB-8DAD-2386A73D7CE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E659F7-2EFD-4D00-9641-00733BD9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58280-B1F8-4DAB-8DAD-2386A73D7CE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659F7-2EFD-4D00-9641-00733BD9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58280-B1F8-4DAB-8DAD-2386A73D7CE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659F7-2EFD-4D00-9641-00733BD9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58280-B1F8-4DAB-8DAD-2386A73D7CE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659F7-2EFD-4D00-9641-00733BD9F5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58280-B1F8-4DAB-8DAD-2386A73D7CE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659F7-2EFD-4D00-9641-00733BD9F5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58280-B1F8-4DAB-8DAD-2386A73D7CE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659F7-2EFD-4D00-9641-00733BD9F5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58280-B1F8-4DAB-8DAD-2386A73D7CE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659F7-2EFD-4D00-9641-00733BD9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58280-B1F8-4DAB-8DAD-2386A73D7CE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659F7-2EFD-4D00-9641-00733BD9F5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958280-B1F8-4DAB-8DAD-2386A73D7CE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659F7-2EFD-4D00-9641-00733BD9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958280-B1F8-4DAB-8DAD-2386A73D7CE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659F7-2EFD-4D00-9641-00733BD9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958280-B1F8-4DAB-8DAD-2386A73D7CE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E659F7-2EFD-4D00-9641-00733BD9F5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958280-B1F8-4DAB-8DAD-2386A73D7CEA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E659F7-2EFD-4D00-9641-00733BD9F5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 14-13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CySwap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Page</a:t>
            </a:r>
          </a:p>
          <a:p>
            <a:r>
              <a:rPr lang="en-US" dirty="0" smtClean="0"/>
              <a:t>Category Pages</a:t>
            </a:r>
          </a:p>
          <a:p>
            <a:r>
              <a:rPr lang="en-US" dirty="0" smtClean="0"/>
              <a:t>View an Item</a:t>
            </a:r>
          </a:p>
          <a:p>
            <a:r>
              <a:rPr lang="en-US" dirty="0" smtClean="0"/>
              <a:t>Post an Item</a:t>
            </a:r>
          </a:p>
          <a:p>
            <a:r>
              <a:rPr lang="en-US" smtClean="0"/>
              <a:t>Login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6324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 14-13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work a few hours each week over the summer.</a:t>
            </a:r>
          </a:p>
          <a:p>
            <a:r>
              <a:rPr lang="en-US" dirty="0" smtClean="0"/>
              <a:t>Summer Version 1 release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smtClean="0"/>
              <a:t>Iterations in the fall.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Summer and Fall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6324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 14-13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2" descr="http://www.beyondpositive.org/wp-content/uploads/2014/01/ques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066800"/>
            <a:ext cx="5486400" cy="54864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467600" y="6324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 14-13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Client: Merry Rankin, Office of Sustainability</a:t>
            </a:r>
            <a:br>
              <a:rPr lang="en-US" dirty="0" smtClean="0"/>
            </a:br>
            <a:r>
              <a:rPr lang="en-US" dirty="0" smtClean="0"/>
              <a:t>Michael </a:t>
            </a:r>
            <a:r>
              <a:rPr lang="en-US" dirty="0" err="1" smtClean="0"/>
              <a:t>Hoefer</a:t>
            </a:r>
            <a:r>
              <a:rPr lang="en-US" dirty="0" smtClean="0"/>
              <a:t>, </a:t>
            </a:r>
            <a:r>
              <a:rPr lang="en-US" dirty="0" smtClean="0"/>
              <a:t>GSB</a:t>
            </a:r>
          </a:p>
          <a:p>
            <a:r>
              <a:rPr lang="en-US" dirty="0" smtClean="0"/>
              <a:t>Adviser: Professor </a:t>
            </a:r>
            <a:r>
              <a:rPr lang="en-US" dirty="0" err="1" smtClean="0"/>
              <a:t>Mitra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6324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 14-13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18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Kyle Johnson</a:t>
            </a:r>
          </a:p>
          <a:p>
            <a:pPr algn="ctr"/>
            <a:r>
              <a:rPr lang="en-US" sz="2000" dirty="0" smtClean="0"/>
              <a:t>Team Leader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51816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Fabian </a:t>
            </a:r>
            <a:r>
              <a:rPr lang="en-US" sz="2000" dirty="0" err="1" smtClean="0"/>
              <a:t>Briesmoore</a:t>
            </a:r>
            <a:endParaRPr lang="en-US" sz="2000" dirty="0" smtClean="0"/>
          </a:p>
          <a:p>
            <a:pPr algn="ctr"/>
            <a:r>
              <a:rPr lang="en-US" sz="2000" dirty="0" smtClean="0"/>
              <a:t>Key Idea Holder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5181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Jared Cook</a:t>
            </a:r>
          </a:p>
          <a:p>
            <a:pPr algn="ctr"/>
            <a:r>
              <a:rPr lang="en-US" sz="2000" dirty="0" smtClean="0"/>
              <a:t>Webmaster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5181600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Adam </a:t>
            </a:r>
            <a:r>
              <a:rPr lang="en-US" sz="2000" dirty="0" err="1" smtClean="0"/>
              <a:t>Sunderman</a:t>
            </a:r>
            <a:endParaRPr lang="en-US" sz="2000" dirty="0" smtClean="0"/>
          </a:p>
          <a:p>
            <a:pPr algn="ctr"/>
            <a:r>
              <a:rPr lang="en-US" sz="2000" dirty="0" smtClean="0"/>
              <a:t>Communicator</a:t>
            </a:r>
            <a:endParaRPr lang="en-US" sz="2000" dirty="0"/>
          </a:p>
        </p:txBody>
      </p:sp>
      <p:pic>
        <p:nvPicPr>
          <p:cNvPr id="10" name="Picture 9" descr="20140428_220658.jpg"/>
          <p:cNvPicPr>
            <a:picLocks noChangeAspect="1"/>
          </p:cNvPicPr>
          <p:nvPr/>
        </p:nvPicPr>
        <p:blipFill>
          <a:blip r:embed="rId3" cstate="print"/>
          <a:srcRect l="12698" t="4762" b="26190"/>
          <a:stretch>
            <a:fillRect/>
          </a:stretch>
        </p:blipFill>
        <p:spPr>
          <a:xfrm>
            <a:off x="7010400" y="2819400"/>
            <a:ext cx="1659649" cy="2333567"/>
          </a:xfrm>
          <a:prstGeom prst="rect">
            <a:avLst/>
          </a:prstGeom>
        </p:spPr>
      </p:pic>
      <p:pic>
        <p:nvPicPr>
          <p:cNvPr id="11" name="Picture 10" descr="20140428_220803.jpg"/>
          <p:cNvPicPr>
            <a:picLocks noChangeAspect="1"/>
          </p:cNvPicPr>
          <p:nvPr/>
        </p:nvPicPr>
        <p:blipFill>
          <a:blip r:embed="rId4" cstate="print"/>
          <a:srcRect t="5882" r="8061" b="31373"/>
          <a:stretch>
            <a:fillRect/>
          </a:stretch>
        </p:blipFill>
        <p:spPr>
          <a:xfrm>
            <a:off x="4724400" y="2895600"/>
            <a:ext cx="1821360" cy="2209800"/>
          </a:xfrm>
          <a:prstGeom prst="rect">
            <a:avLst/>
          </a:prstGeom>
        </p:spPr>
      </p:pic>
      <p:pic>
        <p:nvPicPr>
          <p:cNvPr id="12" name="Picture 11" descr="20140428_220727.jpg"/>
          <p:cNvPicPr>
            <a:picLocks noChangeAspect="1"/>
          </p:cNvPicPr>
          <p:nvPr/>
        </p:nvPicPr>
        <p:blipFill>
          <a:blip r:embed="rId5" cstate="print"/>
          <a:srcRect l="8519" t="8889" b="22222"/>
          <a:stretch>
            <a:fillRect/>
          </a:stretch>
        </p:blipFill>
        <p:spPr>
          <a:xfrm>
            <a:off x="2743200" y="2895600"/>
            <a:ext cx="1676400" cy="2244250"/>
          </a:xfrm>
          <a:prstGeom prst="rect">
            <a:avLst/>
          </a:prstGeom>
        </p:spPr>
      </p:pic>
      <p:pic>
        <p:nvPicPr>
          <p:cNvPr id="13" name="Picture 12" descr="20140428_220853.jpg"/>
          <p:cNvPicPr>
            <a:picLocks noChangeAspect="1"/>
          </p:cNvPicPr>
          <p:nvPr/>
        </p:nvPicPr>
        <p:blipFill>
          <a:blip r:embed="rId6" cstate="print"/>
          <a:srcRect l="10494" t="8408" r="7160" b="32222"/>
          <a:stretch>
            <a:fillRect/>
          </a:stretch>
        </p:blipFill>
        <p:spPr>
          <a:xfrm>
            <a:off x="533400" y="2895600"/>
            <a:ext cx="1752600" cy="2246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Government of the Student Body is aiming to develop a website that allows Iowa State Students to buy and sell goods. The site will allow for multiple types of items to be </a:t>
            </a:r>
            <a:r>
              <a:rPr lang="en-US" dirty="0" smtClean="0"/>
              <a:t>sold. The </a:t>
            </a:r>
            <a:r>
              <a:rPr lang="en-US" dirty="0" smtClean="0"/>
              <a:t>site will not handle the monetary transaction between students. It should instead be a way of connecting students.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6324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 14-13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an item to sell</a:t>
            </a:r>
          </a:p>
          <a:p>
            <a:r>
              <a:rPr lang="en-US" dirty="0" smtClean="0"/>
              <a:t>Contact a seller</a:t>
            </a:r>
          </a:p>
          <a:p>
            <a:r>
              <a:rPr lang="en-US" dirty="0" smtClean="0"/>
              <a:t>Reporting</a:t>
            </a:r>
          </a:p>
          <a:p>
            <a:r>
              <a:rPr lang="en-US" dirty="0" smtClean="0"/>
              <a:t>Content Management</a:t>
            </a:r>
          </a:p>
          <a:p>
            <a:r>
              <a:rPr lang="en-US" dirty="0" smtClean="0"/>
              <a:t>Course Information from the Bookstore</a:t>
            </a:r>
          </a:p>
          <a:p>
            <a:r>
              <a:rPr lang="en-US" dirty="0" err="1" smtClean="0"/>
              <a:t>NetID</a:t>
            </a:r>
            <a:r>
              <a:rPr lang="en-US" dirty="0" smtClean="0"/>
              <a:t> Authentication</a:t>
            </a:r>
          </a:p>
          <a:p>
            <a:r>
              <a:rPr lang="en-US" dirty="0" smtClean="0"/>
              <a:t>Textbook information lookup from ISBN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Functional Requirements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6324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 14-13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Traffic </a:t>
            </a:r>
            <a:r>
              <a:rPr lang="en-US" dirty="0" smtClean="0"/>
              <a:t>handling- </a:t>
            </a:r>
            <a:r>
              <a:rPr lang="en-US" dirty="0" smtClean="0"/>
              <a:t>30,000 Students</a:t>
            </a:r>
          </a:p>
          <a:p>
            <a:r>
              <a:rPr lang="en-US" dirty="0" smtClean="0"/>
              <a:t>Security- Database and User Sessions</a:t>
            </a:r>
          </a:p>
          <a:p>
            <a:r>
              <a:rPr lang="en-US" dirty="0" smtClean="0"/>
              <a:t>Expandability- New categories</a:t>
            </a:r>
          </a:p>
          <a:p>
            <a:r>
              <a:rPr lang="en-US" dirty="0" smtClean="0"/>
              <a:t>Maintainability- Goal of Client never needing to look at code.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Major Non-Functional Requirements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6324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 14-13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Mitigation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Interpreting</a:t>
                      </a:r>
                      <a:r>
                        <a:rPr lang="en-US" baseline="0" dirty="0" smtClean="0"/>
                        <a:t> data from the Bookstore’s database dump.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Administrator function to turn off pulling information</a:t>
                      </a:r>
                      <a:r>
                        <a:rPr lang="en-US" baseline="0" dirty="0" smtClean="0"/>
                        <a:t> from the Bookstore.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 amount of site traffic.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Stress testing on the site using </a:t>
                      </a:r>
                      <a:r>
                        <a:rPr lang="en-US" dirty="0" err="1" smtClean="0"/>
                        <a:t>LoadImpact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baseline="0" dirty="0" err="1" smtClean="0"/>
                        <a:t>LoadUIWeb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Developing the</a:t>
                      </a:r>
                      <a:r>
                        <a:rPr lang="en-US" baseline="0" dirty="0" smtClean="0"/>
                        <a:t> system with a technology </a:t>
                      </a:r>
                      <a:r>
                        <a:rPr lang="en-US" baseline="0" dirty="0" smtClean="0"/>
                        <a:t>we have little experience with.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Chose</a:t>
                      </a:r>
                      <a:r>
                        <a:rPr lang="en-US" baseline="0" dirty="0" smtClean="0"/>
                        <a:t> a technology with a large amount of documentation and popularity.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Concurrency</a:t>
                      </a:r>
                      <a:r>
                        <a:rPr lang="en-US" baseline="0" dirty="0" smtClean="0"/>
                        <a:t> handling.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Laravel</a:t>
                      </a:r>
                      <a:r>
                        <a:rPr lang="en-US" baseline="0" dirty="0" smtClean="0"/>
                        <a:t> down()/up() features.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67600" y="6324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 14-13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Releases</a:t>
            </a:r>
          </a:p>
          <a:p>
            <a:pPr lvl="1"/>
            <a:r>
              <a:rPr lang="en-US" dirty="0" smtClean="0"/>
              <a:t>Version 1: 06/23/14</a:t>
            </a:r>
          </a:p>
          <a:p>
            <a:pPr lvl="1"/>
            <a:r>
              <a:rPr lang="en-US" dirty="0" smtClean="0"/>
              <a:t>Version 2: 10/17/14</a:t>
            </a:r>
          </a:p>
          <a:p>
            <a:pPr lvl="1"/>
            <a:r>
              <a:rPr lang="en-US" dirty="0" smtClean="0"/>
              <a:t>Version 3: 12/12/14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6324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 14-13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Product:</a:t>
            </a:r>
          </a:p>
          <a:p>
            <a:pPr lvl="1"/>
            <a:r>
              <a:rPr lang="en-US" dirty="0" err="1" smtClean="0"/>
              <a:t>Laravel</a:t>
            </a:r>
            <a:r>
              <a:rPr lang="en-US" dirty="0" smtClean="0"/>
              <a:t>/PHP</a:t>
            </a:r>
          </a:p>
          <a:p>
            <a:pPr lvl="1"/>
            <a:r>
              <a:rPr lang="en-US" dirty="0" smtClean="0"/>
              <a:t>Html/</a:t>
            </a:r>
            <a:r>
              <a:rPr lang="en-US" dirty="0" err="1" smtClean="0"/>
              <a:t>Css</a:t>
            </a:r>
            <a:r>
              <a:rPr lang="en-US" dirty="0" smtClean="0"/>
              <a:t>/Bootstrap</a:t>
            </a:r>
          </a:p>
          <a:p>
            <a:pPr lvl="1"/>
            <a:r>
              <a:rPr lang="en-US" dirty="0" err="1" smtClean="0"/>
              <a:t>MySQL</a:t>
            </a:r>
            <a:endParaRPr lang="en-US" dirty="0" smtClean="0"/>
          </a:p>
          <a:p>
            <a:pPr lvl="1"/>
            <a:r>
              <a:rPr lang="en-US" dirty="0" smtClean="0"/>
              <a:t>LAMP Server</a:t>
            </a:r>
          </a:p>
          <a:p>
            <a:r>
              <a:rPr lang="en-US" dirty="0" smtClean="0"/>
              <a:t>Development:</a:t>
            </a:r>
          </a:p>
          <a:p>
            <a:pPr lvl="1"/>
            <a:r>
              <a:rPr lang="en-US" dirty="0" err="1" smtClean="0"/>
              <a:t>Jira</a:t>
            </a:r>
            <a:endParaRPr lang="en-US" dirty="0" smtClean="0"/>
          </a:p>
          <a:p>
            <a:pPr lvl="1"/>
            <a:r>
              <a:rPr lang="en-US" dirty="0" err="1" smtClean="0"/>
              <a:t>MySQL</a:t>
            </a:r>
            <a:r>
              <a:rPr lang="en-US" dirty="0" smtClean="0"/>
              <a:t> Workbench</a:t>
            </a:r>
          </a:p>
          <a:p>
            <a:pPr lvl="1"/>
            <a:r>
              <a:rPr lang="en-US" dirty="0" smtClean="0"/>
              <a:t>WAMP Server</a:t>
            </a:r>
          </a:p>
          <a:p>
            <a:pPr lvl="1"/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67600" y="6324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 14-13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Block</a:t>
            </a:r>
            <a:br>
              <a:rPr lang="en-US" dirty="0" smtClean="0"/>
            </a:br>
            <a:r>
              <a:rPr lang="en-US" dirty="0" smtClean="0"/>
              <a:t>Diagram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36202" y="228600"/>
            <a:ext cx="5407798" cy="635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467600" y="6324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 14-13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</TotalTime>
  <Words>353</Words>
  <Application>Microsoft Office PowerPoint</Application>
  <PresentationFormat>On-screen Show (4:3)</PresentationFormat>
  <Paragraphs>99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Dec 14-13</vt:lpstr>
      <vt:lpstr>Team Information</vt:lpstr>
      <vt:lpstr>Problem Statement</vt:lpstr>
      <vt:lpstr>Major Functional Requirements</vt:lpstr>
      <vt:lpstr>Major Non-Functional Requirements</vt:lpstr>
      <vt:lpstr>Risks</vt:lpstr>
      <vt:lpstr>Schedule</vt:lpstr>
      <vt:lpstr>Technologies</vt:lpstr>
      <vt:lpstr>System Block Diagram</vt:lpstr>
      <vt:lpstr>Demo</vt:lpstr>
      <vt:lpstr>Plan for Summer and Fall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 14-13</dc:title>
  <dc:creator>Kyle</dc:creator>
  <cp:lastModifiedBy>Voyager</cp:lastModifiedBy>
  <cp:revision>33</cp:revision>
  <dcterms:created xsi:type="dcterms:W3CDTF">2014-04-28T14:34:38Z</dcterms:created>
  <dcterms:modified xsi:type="dcterms:W3CDTF">2014-04-29T03:14:27Z</dcterms:modified>
</cp:coreProperties>
</file>