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58" r:id="rId4"/>
    <p:sldId id="260" r:id="rId5"/>
    <p:sldId id="266" r:id="rId6"/>
    <p:sldId id="264" r:id="rId7"/>
    <p:sldId id="261" r:id="rId8"/>
    <p:sldId id="262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96" d="100"/>
          <a:sy n="96" d="100"/>
        </p:scale>
        <p:origin x="-178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573951"/>
            <a:ext cx="8574622" cy="2616199"/>
          </a:xfrm>
        </p:spPr>
        <p:txBody>
          <a:bodyPr/>
          <a:lstStyle/>
          <a:p>
            <a:r>
              <a:rPr lang="en-US" dirty="0" err="1" smtClean="0"/>
              <a:t>CySwap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8" y="3382655"/>
            <a:ext cx="6987645" cy="2753450"/>
          </a:xfrm>
        </p:spPr>
        <p:txBody>
          <a:bodyPr>
            <a:normAutofit/>
          </a:bodyPr>
          <a:lstStyle/>
          <a:p>
            <a:r>
              <a:rPr lang="en-US" dirty="0" smtClean="0"/>
              <a:t>Team Dec 14-13</a:t>
            </a:r>
          </a:p>
          <a:p>
            <a:r>
              <a:rPr lang="en-US" dirty="0" smtClean="0"/>
              <a:t>Kyle Johnson</a:t>
            </a:r>
            <a:br>
              <a:rPr lang="en-US" dirty="0" smtClean="0"/>
            </a:br>
            <a:r>
              <a:rPr lang="en-US" dirty="0" smtClean="0"/>
              <a:t>Adam </a:t>
            </a:r>
            <a:r>
              <a:rPr lang="en-US" dirty="0" err="1" smtClean="0"/>
              <a:t>Sunderman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Jared Cook</a:t>
            </a:r>
            <a:br>
              <a:rPr lang="en-US" dirty="0" smtClean="0"/>
            </a:br>
            <a:r>
              <a:rPr lang="en-US" dirty="0" smtClean="0"/>
              <a:t>Fabian </a:t>
            </a:r>
            <a:r>
              <a:rPr lang="en-US" dirty="0" err="1" smtClean="0"/>
              <a:t>Briesmoore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Jake Roman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41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Government of the Student Body </a:t>
            </a:r>
            <a:r>
              <a:rPr lang="en-US" dirty="0" smtClean="0"/>
              <a:t>wanted a website with the following features:</a:t>
            </a:r>
            <a:endParaRPr lang="en-US" dirty="0" smtClean="0"/>
          </a:p>
          <a:p>
            <a:r>
              <a:rPr lang="en-US" dirty="0" smtClean="0"/>
              <a:t>Setting up transactions between students to buy and sell items</a:t>
            </a:r>
          </a:p>
          <a:p>
            <a:r>
              <a:rPr lang="en-US" dirty="0" smtClean="0"/>
              <a:t>Selling multiple types of items</a:t>
            </a:r>
          </a:p>
          <a:p>
            <a:r>
              <a:rPr lang="en-US" dirty="0" smtClean="0"/>
              <a:t>Doesn’t handle money; simply sets up a connection between students wanting to trade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17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1604626" y="1860624"/>
            <a:ext cx="4591637" cy="3625776"/>
          </a:xfrm>
          <a:prstGeom prst="roundRect">
            <a:avLst>
              <a:gd name="adj" fmla="val 4280"/>
            </a:avLst>
          </a:prstGeom>
          <a:ln w="38100">
            <a:noFill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 smtClean="0"/>
              <a:t>Design Process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Model View Controller Pattern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Controller communication between model and blades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Iterative </a:t>
            </a:r>
            <a:r>
              <a:rPr lang="en-US" sz="2000" dirty="0"/>
              <a:t>Development </a:t>
            </a:r>
            <a:r>
              <a:rPr lang="en-US" sz="2000" dirty="0" smtClean="0"/>
              <a:t>Model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Requirements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Design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Testing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Evaluation</a:t>
            </a:r>
            <a:endParaRPr lang="en-US" sz="20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4925" y="1061169"/>
            <a:ext cx="5227320" cy="48310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4" name="Down Arrow 13"/>
          <p:cNvSpPr/>
          <p:nvPr/>
        </p:nvSpPr>
        <p:spPr>
          <a:xfrm>
            <a:off x="8261405" y="1860624"/>
            <a:ext cx="214685" cy="4770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16200000">
            <a:off x="9415670" y="1622094"/>
            <a:ext cx="214685" cy="4770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6088920" y="4495156"/>
            <a:ext cx="214685" cy="4770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8261404" y="3238179"/>
            <a:ext cx="214685" cy="4770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303604" y="4356656"/>
            <a:ext cx="195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MySQL Select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6303606" y="3195121"/>
            <a:ext cx="195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err="1" smtClean="0"/>
              <a:t>Post.getPost</a:t>
            </a:r>
            <a:r>
              <a:rPr lang="en-US" sz="1200" dirty="0" smtClean="0"/>
              <a:t>($</a:t>
            </a:r>
            <a:r>
              <a:rPr lang="en-US" sz="1200" dirty="0" err="1" smtClean="0"/>
              <a:t>postid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5944925" y="1890444"/>
            <a:ext cx="23164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err="1" smtClean="0"/>
              <a:t>PostController.getPost</a:t>
            </a:r>
            <a:r>
              <a:rPr lang="en-US" sz="1200" dirty="0" smtClean="0"/>
              <a:t>($</a:t>
            </a:r>
            <a:r>
              <a:rPr lang="en-US" sz="1200" dirty="0" err="1" smtClean="0"/>
              <a:t>postid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9214445" y="1399465"/>
            <a:ext cx="195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View post blade template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0957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2666999"/>
            <a:ext cx="9504392" cy="3124201"/>
          </a:xfrm>
        </p:spPr>
        <p:txBody>
          <a:bodyPr>
            <a:normAutofit/>
          </a:bodyPr>
          <a:lstStyle/>
          <a:p>
            <a:r>
              <a:rPr lang="en-US" dirty="0" smtClean="0"/>
              <a:t>Jira -&gt; Tasks to be </a:t>
            </a:r>
            <a:r>
              <a:rPr lang="en-US" dirty="0" smtClean="0"/>
              <a:t>developed (student licensing)</a:t>
            </a:r>
            <a:endParaRPr lang="en-US" dirty="0" smtClean="0"/>
          </a:p>
          <a:p>
            <a:r>
              <a:rPr lang="en-US" dirty="0" smtClean="0"/>
              <a:t>Local Solution -&gt; Develop the solution</a:t>
            </a:r>
          </a:p>
          <a:p>
            <a:r>
              <a:rPr lang="en-US" dirty="0" err="1" smtClean="0"/>
              <a:t>DevLocker</a:t>
            </a:r>
            <a:r>
              <a:rPr lang="en-US" dirty="0" smtClean="0"/>
              <a:t> -&gt; Test the solution in a production-like environment</a:t>
            </a:r>
          </a:p>
          <a:p>
            <a:r>
              <a:rPr lang="en-US" dirty="0" smtClean="0"/>
              <a:t>Staging -&gt; Regression and Integration Testing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29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JIRA workflow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631" y="2046016"/>
            <a:ext cx="8977024" cy="4167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72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Technologies/Resources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985211"/>
            <a:ext cx="10018713" cy="380598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Product:</a:t>
            </a:r>
          </a:p>
          <a:p>
            <a:pPr lvl="1"/>
            <a:r>
              <a:rPr lang="en-US" dirty="0" err="1"/>
              <a:t>Laravel</a:t>
            </a:r>
            <a:r>
              <a:rPr lang="en-US" dirty="0"/>
              <a:t>/PHP</a:t>
            </a:r>
          </a:p>
          <a:p>
            <a:pPr lvl="1"/>
            <a:r>
              <a:rPr lang="en-US" dirty="0"/>
              <a:t>Html/</a:t>
            </a:r>
            <a:r>
              <a:rPr lang="en-US" dirty="0" err="1"/>
              <a:t>Css</a:t>
            </a:r>
            <a:r>
              <a:rPr lang="en-US" dirty="0"/>
              <a:t>/Bootstrap</a:t>
            </a:r>
          </a:p>
          <a:p>
            <a:pPr lvl="1"/>
            <a:r>
              <a:rPr lang="en-US" dirty="0"/>
              <a:t>MySQL</a:t>
            </a:r>
          </a:p>
          <a:p>
            <a:pPr lvl="1"/>
            <a:r>
              <a:rPr lang="en-US" dirty="0"/>
              <a:t>LAMP Server</a:t>
            </a:r>
          </a:p>
          <a:p>
            <a:r>
              <a:rPr lang="en-US" dirty="0"/>
              <a:t>Development:</a:t>
            </a:r>
          </a:p>
          <a:p>
            <a:pPr lvl="1"/>
            <a:r>
              <a:rPr lang="en-US" dirty="0"/>
              <a:t>Jira</a:t>
            </a:r>
          </a:p>
          <a:p>
            <a:pPr lvl="1"/>
            <a:r>
              <a:rPr lang="en-US" dirty="0"/>
              <a:t>MySQL Workbench</a:t>
            </a:r>
          </a:p>
          <a:p>
            <a:pPr lvl="1"/>
            <a:r>
              <a:rPr lang="en-US" dirty="0"/>
              <a:t>WAMP Server</a:t>
            </a:r>
          </a:p>
          <a:p>
            <a:pPr lvl="1"/>
            <a:r>
              <a:rPr lang="en-US" dirty="0" err="1"/>
              <a:t>Github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19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8408" y="296186"/>
            <a:ext cx="10018713" cy="1752599"/>
          </a:xfrm>
        </p:spPr>
        <p:txBody>
          <a:bodyPr/>
          <a:lstStyle/>
          <a:p>
            <a:r>
              <a:rPr lang="en-US" dirty="0" smtClean="0"/>
              <a:t>Debugging and Testing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Debugging</a:t>
            </a:r>
          </a:p>
          <a:p>
            <a:pPr lvl="1"/>
            <a:r>
              <a:rPr lang="en-US" dirty="0" smtClean="0"/>
              <a:t>Server feedback</a:t>
            </a:r>
          </a:p>
          <a:p>
            <a:pPr lvl="1"/>
            <a:r>
              <a:rPr lang="en-US" dirty="0" err="1"/>
              <a:t>v</a:t>
            </a:r>
            <a:r>
              <a:rPr lang="en-US" dirty="0" err="1" smtClean="0"/>
              <a:t>ar_dump</a:t>
            </a:r>
            <a:endParaRPr lang="en-US" dirty="0" smtClean="0"/>
          </a:p>
          <a:p>
            <a:pPr lvl="1"/>
            <a:r>
              <a:rPr lang="en-US" dirty="0" err="1" smtClean="0"/>
              <a:t>Laravel</a:t>
            </a:r>
            <a:r>
              <a:rPr lang="en-US" dirty="0" smtClean="0"/>
              <a:t> API Documentation</a:t>
            </a:r>
          </a:p>
          <a:p>
            <a:r>
              <a:rPr lang="en-US" dirty="0" smtClean="0"/>
              <a:t>Testing</a:t>
            </a:r>
          </a:p>
          <a:p>
            <a:pPr lvl="1"/>
            <a:r>
              <a:rPr lang="en-US" dirty="0" smtClean="0"/>
              <a:t>Acceptance Tests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elenium </a:t>
            </a:r>
            <a:r>
              <a:rPr lang="en-US" dirty="0" smtClean="0"/>
              <a:t>Testing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6362" y="1767858"/>
            <a:ext cx="3568253" cy="4493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34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 for Post</a:t>
            </a:r>
          </a:p>
          <a:p>
            <a:r>
              <a:rPr lang="en-US" dirty="0" smtClean="0"/>
              <a:t>Content Management</a:t>
            </a:r>
          </a:p>
          <a:p>
            <a:pPr lvl="1"/>
            <a:r>
              <a:rPr lang="en-US" dirty="0" smtClean="0"/>
              <a:t>Adding and Removing </a:t>
            </a:r>
            <a:r>
              <a:rPr lang="en-US" dirty="0" smtClean="0"/>
              <a:t>Categories</a:t>
            </a:r>
          </a:p>
          <a:p>
            <a:pPr lvl="1"/>
            <a:r>
              <a:rPr lang="en-US" dirty="0" smtClean="0"/>
              <a:t>Report </a:t>
            </a:r>
            <a:r>
              <a:rPr lang="en-US" dirty="0" smtClean="0"/>
              <a:t>Handling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10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457" y="2450989"/>
            <a:ext cx="10018713" cy="1752599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12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3098</TotalTime>
  <Words>166</Words>
  <Application>Microsoft Office PowerPoint</Application>
  <PresentationFormat>Custom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Parallax</vt:lpstr>
      <vt:lpstr>CySwap</vt:lpstr>
      <vt:lpstr>Problem Statement</vt:lpstr>
      <vt:lpstr>PowerPoint Presentation</vt:lpstr>
      <vt:lpstr>Development Process</vt:lpstr>
      <vt:lpstr>JIRA workflow</vt:lpstr>
      <vt:lpstr>Technologies/Resources</vt:lpstr>
      <vt:lpstr>Debugging and Testing Plan</vt:lpstr>
      <vt:lpstr>Technical Challenges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CySwap</dc:title>
  <dc:creator>Kari Sylvester</dc:creator>
  <cp:lastModifiedBy>Adam Sunderman</cp:lastModifiedBy>
  <cp:revision>17</cp:revision>
  <dcterms:created xsi:type="dcterms:W3CDTF">2014-10-25T18:06:50Z</dcterms:created>
  <dcterms:modified xsi:type="dcterms:W3CDTF">2014-12-08T22:32:55Z</dcterms:modified>
</cp:coreProperties>
</file>